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12192000" cy="6858000"/>
  <p:notesSz cx="10018713" cy="68849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9414" autoAdjust="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534" cy="345411"/>
          </a:xfrm>
          <a:prstGeom prst="rect">
            <a:avLst/>
          </a:prstGeom>
        </p:spPr>
        <p:txBody>
          <a:bodyPr vert="horz" lIns="92711" tIns="46356" rIns="92711" bIns="46356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73840" y="1"/>
            <a:ext cx="4342534" cy="345411"/>
          </a:xfrm>
          <a:prstGeom prst="rect">
            <a:avLst/>
          </a:prstGeom>
        </p:spPr>
        <p:txBody>
          <a:bodyPr vert="horz" lIns="92711" tIns="46356" rIns="92711" bIns="46356" rtlCol="0"/>
          <a:lstStyle>
            <a:lvl1pPr algn="r">
              <a:defRPr sz="1200"/>
            </a:lvl1pPr>
          </a:lstStyle>
          <a:p>
            <a:fld id="{534A4A6B-6D6B-41CA-80B7-1BC9E06D6FE3}" type="datetimeFigureOut">
              <a:rPr lang="fr-FR" smtClean="0"/>
              <a:t>26/04/2024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39577"/>
            <a:ext cx="4342534" cy="345411"/>
          </a:xfrm>
          <a:prstGeom prst="rect">
            <a:avLst/>
          </a:prstGeom>
        </p:spPr>
        <p:txBody>
          <a:bodyPr vert="horz" lIns="92711" tIns="46356" rIns="92711" bIns="46356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73840" y="6539577"/>
            <a:ext cx="4342534" cy="345411"/>
          </a:xfrm>
          <a:prstGeom prst="rect">
            <a:avLst/>
          </a:prstGeom>
        </p:spPr>
        <p:txBody>
          <a:bodyPr vert="horz" lIns="92711" tIns="46356" rIns="92711" bIns="46356" rtlCol="0" anchor="b"/>
          <a:lstStyle>
            <a:lvl1pPr algn="r">
              <a:defRPr sz="1200"/>
            </a:lvl1pPr>
          </a:lstStyle>
          <a:p>
            <a:fld id="{6A57F714-6B25-4817-B2FE-0372EC46B52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5774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534" cy="345411"/>
          </a:xfrm>
          <a:prstGeom prst="rect">
            <a:avLst/>
          </a:prstGeom>
        </p:spPr>
        <p:txBody>
          <a:bodyPr vert="horz" lIns="92711" tIns="46356" rIns="92711" bIns="46356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73840" y="1"/>
            <a:ext cx="4342534" cy="345411"/>
          </a:xfrm>
          <a:prstGeom prst="rect">
            <a:avLst/>
          </a:prstGeom>
        </p:spPr>
        <p:txBody>
          <a:bodyPr vert="horz" lIns="92711" tIns="46356" rIns="92711" bIns="46356" rtlCol="0"/>
          <a:lstStyle>
            <a:lvl1pPr algn="r">
              <a:defRPr sz="1200"/>
            </a:lvl1pPr>
          </a:lstStyle>
          <a:p>
            <a:fld id="{C93FB509-ED5E-4460-96CA-AC23880D7666}" type="datetimeFigureOut">
              <a:rPr lang="fr-FR" smtClean="0"/>
              <a:t>26/04/2024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44813" y="860425"/>
            <a:ext cx="4129087" cy="2322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11" tIns="46356" rIns="92711" bIns="46356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001405" y="3313519"/>
            <a:ext cx="8015907" cy="2711261"/>
          </a:xfrm>
          <a:prstGeom prst="rect">
            <a:avLst/>
          </a:prstGeom>
        </p:spPr>
        <p:txBody>
          <a:bodyPr vert="horz" lIns="92711" tIns="46356" rIns="92711" bIns="46356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39577"/>
            <a:ext cx="4342534" cy="345411"/>
          </a:xfrm>
          <a:prstGeom prst="rect">
            <a:avLst/>
          </a:prstGeom>
        </p:spPr>
        <p:txBody>
          <a:bodyPr vert="horz" lIns="92711" tIns="46356" rIns="92711" bIns="46356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73840" y="6539577"/>
            <a:ext cx="4342534" cy="345411"/>
          </a:xfrm>
          <a:prstGeom prst="rect">
            <a:avLst/>
          </a:prstGeom>
        </p:spPr>
        <p:txBody>
          <a:bodyPr vert="horz" lIns="92711" tIns="46356" rIns="92711" bIns="46356" rtlCol="0" anchor="b"/>
          <a:lstStyle>
            <a:lvl1pPr algn="r">
              <a:defRPr sz="1200"/>
            </a:lvl1pPr>
          </a:lstStyle>
          <a:p>
            <a:fld id="{02DCFF0D-9A98-48E3-A73D-C9F7F0D9EAB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591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CFF0D-9A98-48E3-A73D-C9F7F0D9EAB6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4834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CFF0D-9A98-48E3-A73D-C9F7F0D9EAB6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429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7CD-38FE-40A5-820A-C18E7AD0C341}" type="datetimeFigureOut">
              <a:rPr lang="fr-FR" smtClean="0"/>
              <a:t>26/04/2024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A3DE-3049-4655-A68C-E3D3D66850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171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7CD-38FE-40A5-820A-C18E7AD0C341}" type="datetimeFigureOut">
              <a:rPr lang="fr-FR" smtClean="0"/>
              <a:t>26/04/2024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A3DE-3049-4655-A68C-E3D3D66850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724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7CD-38FE-40A5-820A-C18E7AD0C341}" type="datetimeFigureOut">
              <a:rPr lang="fr-FR" smtClean="0"/>
              <a:t>26/04/2024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A3DE-3049-4655-A68C-E3D3D66850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9196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7CD-38FE-40A5-820A-C18E7AD0C341}" type="datetimeFigureOut">
              <a:rPr lang="fr-FR" smtClean="0"/>
              <a:t>26/04/2024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A3DE-3049-4655-A68C-E3D3D66850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947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7CD-38FE-40A5-820A-C18E7AD0C341}" type="datetimeFigureOut">
              <a:rPr lang="fr-FR" smtClean="0"/>
              <a:t>26/04/2024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A3DE-3049-4655-A68C-E3D3D66850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796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7CD-38FE-40A5-820A-C18E7AD0C341}" type="datetimeFigureOut">
              <a:rPr lang="fr-FR" smtClean="0"/>
              <a:t>26/04/2024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A3DE-3049-4655-A68C-E3D3D66850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5304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7CD-38FE-40A5-820A-C18E7AD0C341}" type="datetimeFigureOut">
              <a:rPr lang="fr-FR" smtClean="0"/>
              <a:t>26/04/2024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A3DE-3049-4655-A68C-E3D3D66850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9567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7CD-38FE-40A5-820A-C18E7AD0C341}" type="datetimeFigureOut">
              <a:rPr lang="fr-FR" smtClean="0"/>
              <a:t>26/04/2024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A3DE-3049-4655-A68C-E3D3D66850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21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7CD-38FE-40A5-820A-C18E7AD0C341}" type="datetimeFigureOut">
              <a:rPr lang="fr-FR" smtClean="0"/>
              <a:t>26/04/2024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A3DE-3049-4655-A68C-E3D3D66850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479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7CD-38FE-40A5-820A-C18E7AD0C341}" type="datetimeFigureOut">
              <a:rPr lang="fr-FR" smtClean="0"/>
              <a:t>26/04/2024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A3DE-3049-4655-A68C-E3D3D66850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9170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7CD-38FE-40A5-820A-C18E7AD0C341}" type="datetimeFigureOut">
              <a:rPr lang="fr-FR" smtClean="0"/>
              <a:t>26/04/2024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A3DE-3049-4655-A68C-E3D3D66850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4251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FE7CD-38FE-40A5-820A-C18E7AD0C341}" type="datetimeFigureOut">
              <a:rPr lang="fr-FR" smtClean="0"/>
              <a:t>26/04/2024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4A3DE-3049-4655-A68C-E3D3D66850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1699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61801" y="3361474"/>
            <a:ext cx="5230439" cy="2323713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1400" b="1" dirty="0"/>
              <a:t>FEUILLE DE RENSEIGNEMENTS DU LICENCIE </a:t>
            </a:r>
          </a:p>
          <a:p>
            <a:endParaRPr lang="fr-FR" sz="300" b="1" dirty="0"/>
          </a:p>
          <a:p>
            <a:r>
              <a:rPr lang="fr-FR" sz="1600" dirty="0"/>
              <a:t>Nom : </a:t>
            </a:r>
            <a:r>
              <a:rPr lang="fr-FR" sz="1600" dirty="0">
                <a:highlight>
                  <a:srgbClr val="FFFFFF"/>
                </a:highlight>
              </a:rPr>
              <a:t>…………………………………  Prénom : …………………………….</a:t>
            </a:r>
          </a:p>
          <a:p>
            <a:endParaRPr lang="fr-FR" sz="200" dirty="0">
              <a:highlight>
                <a:srgbClr val="FFFFFF"/>
              </a:highlight>
            </a:endParaRPr>
          </a:p>
          <a:p>
            <a:r>
              <a:rPr lang="fr-FR" sz="1600" dirty="0">
                <a:highlight>
                  <a:srgbClr val="FFFFFF"/>
                </a:highlight>
              </a:rPr>
              <a:t>Né(e) le : ………………………………. À ……………………………………….</a:t>
            </a:r>
          </a:p>
          <a:p>
            <a:endParaRPr lang="fr-FR" sz="200" dirty="0">
              <a:highlight>
                <a:srgbClr val="FFFFFF"/>
              </a:highlight>
            </a:endParaRPr>
          </a:p>
          <a:p>
            <a:r>
              <a:rPr lang="fr-FR" sz="1600" dirty="0">
                <a:highlight>
                  <a:srgbClr val="FFFFFF"/>
                </a:highlight>
              </a:rPr>
              <a:t>Adresse du Joueur (se) :   ……………………………………………………</a:t>
            </a:r>
          </a:p>
          <a:p>
            <a:endParaRPr lang="fr-FR" sz="200" dirty="0">
              <a:highlight>
                <a:srgbClr val="FFFFFF"/>
              </a:highlight>
            </a:endParaRPr>
          </a:p>
          <a:p>
            <a:r>
              <a:rPr lang="fr-FR" sz="1600" dirty="0">
                <a:highlight>
                  <a:srgbClr val="FFFFFF"/>
                </a:highlight>
              </a:rPr>
              <a:t>……………………………………………………………………………………………</a:t>
            </a:r>
          </a:p>
          <a:p>
            <a:endParaRPr lang="fr-FR" sz="200" dirty="0">
              <a:highlight>
                <a:srgbClr val="FFFFFF"/>
              </a:highlight>
            </a:endParaRPr>
          </a:p>
          <a:p>
            <a:r>
              <a:rPr lang="fr-FR" sz="1600" dirty="0">
                <a:highlight>
                  <a:srgbClr val="FFFFFF"/>
                </a:highlight>
              </a:rPr>
              <a:t>Code Postal : …………………… Ville : ………………………………………</a:t>
            </a:r>
          </a:p>
          <a:p>
            <a:endParaRPr lang="fr-FR" sz="200" dirty="0">
              <a:highlight>
                <a:srgbClr val="FFFFFF"/>
              </a:highlight>
            </a:endParaRPr>
          </a:p>
          <a:p>
            <a:r>
              <a:rPr lang="fr-FR" sz="1600" dirty="0">
                <a:highlight>
                  <a:srgbClr val="FFFFFF"/>
                </a:highlight>
              </a:rPr>
              <a:t>Tél. : …….. /…….. / …….. / …….. /……..</a:t>
            </a:r>
          </a:p>
          <a:p>
            <a:endParaRPr lang="fr-FR" sz="100" dirty="0">
              <a:highlight>
                <a:srgbClr val="FFFFFF"/>
              </a:highlight>
            </a:endParaRPr>
          </a:p>
          <a:p>
            <a:endParaRPr lang="fr-FR" sz="200" dirty="0">
              <a:highlight>
                <a:srgbClr val="FFFFFF"/>
              </a:highlight>
            </a:endParaRPr>
          </a:p>
          <a:p>
            <a:r>
              <a:rPr lang="fr-FR" sz="1600" dirty="0">
                <a:highlight>
                  <a:srgbClr val="FFFFFF"/>
                </a:highlight>
              </a:rPr>
              <a:t>Adresse Mail : …………………………………………………………………….</a:t>
            </a:r>
          </a:p>
          <a:p>
            <a:endParaRPr lang="fr-FR" sz="300" dirty="0"/>
          </a:p>
        </p:txBody>
      </p:sp>
      <p:sp>
        <p:nvSpPr>
          <p:cNvPr id="3" name="ZoneTexte 2"/>
          <p:cNvSpPr txBox="1"/>
          <p:nvPr/>
        </p:nvSpPr>
        <p:spPr>
          <a:xfrm>
            <a:off x="7129930" y="880246"/>
            <a:ext cx="4972116" cy="4739759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fr-FR" sz="1400" b="1" dirty="0"/>
              <a:t>Responsables Légaux (Père, </a:t>
            </a:r>
            <a:r>
              <a:rPr lang="fr-FR" sz="1400" b="1" dirty="0" err="1"/>
              <a:t>Mére</a:t>
            </a:r>
            <a:r>
              <a:rPr lang="fr-FR" sz="1400" b="1" dirty="0"/>
              <a:t>, Autres)</a:t>
            </a:r>
          </a:p>
          <a:p>
            <a:endParaRPr lang="fr-FR" sz="10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/>
              <a:t>Nom : </a:t>
            </a:r>
            <a:r>
              <a:rPr lang="fr-FR" sz="1600" dirty="0">
                <a:highlight>
                  <a:srgbClr val="FFFFFF"/>
                </a:highlight>
              </a:rPr>
              <a:t>………………………………  Prénom : …………………………</a:t>
            </a:r>
          </a:p>
          <a:p>
            <a:endParaRPr lang="fr-FR" sz="200" dirty="0">
              <a:highlight>
                <a:srgbClr val="FFFFFF"/>
              </a:highlight>
            </a:endParaRPr>
          </a:p>
          <a:p>
            <a:endParaRPr lang="fr-FR" sz="200" dirty="0">
              <a:highlight>
                <a:srgbClr val="FFFFFF"/>
              </a:highlight>
            </a:endParaRPr>
          </a:p>
          <a:p>
            <a:r>
              <a:rPr lang="fr-FR" sz="1600" dirty="0">
                <a:highlight>
                  <a:srgbClr val="FFFFFF"/>
                </a:highlight>
              </a:rPr>
              <a:t>Adresse </a:t>
            </a:r>
            <a:r>
              <a:rPr lang="fr-FR" sz="1050" dirty="0">
                <a:highlight>
                  <a:srgbClr val="FFFFFF"/>
                </a:highlight>
              </a:rPr>
              <a:t>(Si différente de celle du joueur) : </a:t>
            </a:r>
            <a:r>
              <a:rPr lang="fr-FR" sz="1600" dirty="0">
                <a:highlight>
                  <a:srgbClr val="FFFFFF"/>
                </a:highlight>
              </a:rPr>
              <a:t>…………………………………………</a:t>
            </a:r>
          </a:p>
          <a:p>
            <a:endParaRPr lang="fr-FR" sz="200" dirty="0">
              <a:highlight>
                <a:srgbClr val="FFFFFF"/>
              </a:highlight>
            </a:endParaRPr>
          </a:p>
          <a:p>
            <a:r>
              <a:rPr lang="fr-FR" sz="1600" dirty="0">
                <a:highlight>
                  <a:srgbClr val="FFFFFF"/>
                </a:highlight>
              </a:rPr>
              <a:t>…………………………………………………………………………………………</a:t>
            </a:r>
          </a:p>
          <a:p>
            <a:r>
              <a:rPr lang="fr-FR" sz="1600" dirty="0">
                <a:highlight>
                  <a:srgbClr val="FFFFFF"/>
                </a:highlight>
              </a:rPr>
              <a:t>Profession : ………………………………………………………………………</a:t>
            </a:r>
          </a:p>
          <a:p>
            <a:endParaRPr lang="fr-FR" sz="200" dirty="0">
              <a:highlight>
                <a:srgbClr val="FFFFFF"/>
              </a:highlight>
            </a:endParaRPr>
          </a:p>
          <a:p>
            <a:r>
              <a:rPr lang="fr-FR" sz="1600" dirty="0">
                <a:highlight>
                  <a:srgbClr val="FFFFFF"/>
                </a:highlight>
              </a:rPr>
              <a:t>Code Postal : …………………… Ville : …………………………………….</a:t>
            </a:r>
          </a:p>
          <a:p>
            <a:endParaRPr lang="fr-FR" sz="200" dirty="0">
              <a:highlight>
                <a:srgbClr val="FFFFFF"/>
              </a:highlight>
            </a:endParaRPr>
          </a:p>
          <a:p>
            <a:r>
              <a:rPr lang="fr-FR" sz="1600" dirty="0">
                <a:highlight>
                  <a:srgbClr val="FFFFFF"/>
                </a:highlight>
              </a:rPr>
              <a:t>Tél. : …….. /…….. / …….. / …….. /……..</a:t>
            </a:r>
          </a:p>
          <a:p>
            <a:endParaRPr lang="fr-FR" sz="100" dirty="0">
              <a:highlight>
                <a:srgbClr val="FFFFFF"/>
              </a:highlight>
            </a:endParaRPr>
          </a:p>
          <a:p>
            <a:endParaRPr lang="fr-FR" sz="200" dirty="0">
              <a:highlight>
                <a:srgbClr val="FFFFFF"/>
              </a:highlight>
            </a:endParaRPr>
          </a:p>
          <a:p>
            <a:r>
              <a:rPr lang="fr-FR" sz="1600" dirty="0">
                <a:highlight>
                  <a:srgbClr val="FFFFFF"/>
                </a:highlight>
              </a:rPr>
              <a:t>Adresse Mail : …………………………………………………………………</a:t>
            </a:r>
          </a:p>
          <a:p>
            <a:endParaRPr lang="fr-FR" sz="1200" dirty="0">
              <a:highlight>
                <a:srgbClr val="FFFFFF"/>
              </a:highligh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highlight>
                  <a:srgbClr val="FFFFFF"/>
                </a:highlight>
              </a:rPr>
              <a:t>Nom : ……………………………..  Prénom : …………………………</a:t>
            </a:r>
          </a:p>
          <a:p>
            <a:endParaRPr lang="fr-FR" sz="200" dirty="0">
              <a:highlight>
                <a:srgbClr val="FFFFFF"/>
              </a:highlight>
            </a:endParaRPr>
          </a:p>
          <a:p>
            <a:endParaRPr lang="fr-FR" sz="200" dirty="0">
              <a:highlight>
                <a:srgbClr val="FFFFFF"/>
              </a:highlight>
            </a:endParaRPr>
          </a:p>
          <a:p>
            <a:r>
              <a:rPr lang="fr-FR" sz="1600" dirty="0">
                <a:highlight>
                  <a:srgbClr val="FFFFFF"/>
                </a:highlight>
              </a:rPr>
              <a:t>Adresse </a:t>
            </a:r>
            <a:r>
              <a:rPr lang="fr-FR" sz="1050" dirty="0">
                <a:highlight>
                  <a:srgbClr val="FFFFFF"/>
                </a:highlight>
              </a:rPr>
              <a:t>(Si différente de celle du joueur) : </a:t>
            </a:r>
            <a:r>
              <a:rPr lang="fr-FR" sz="1600" dirty="0">
                <a:highlight>
                  <a:srgbClr val="FFFFFF"/>
                </a:highlight>
              </a:rPr>
              <a:t>………………………………………..</a:t>
            </a:r>
          </a:p>
          <a:p>
            <a:endParaRPr lang="fr-FR" sz="200" dirty="0">
              <a:highlight>
                <a:srgbClr val="FFFFFF"/>
              </a:highlight>
            </a:endParaRPr>
          </a:p>
          <a:p>
            <a:r>
              <a:rPr lang="fr-FR" sz="1600" dirty="0">
                <a:highlight>
                  <a:srgbClr val="FFFFFF"/>
                </a:highlight>
              </a:rPr>
              <a:t>…………………………………………………………………………………………</a:t>
            </a:r>
          </a:p>
          <a:p>
            <a:r>
              <a:rPr lang="fr-FR" sz="1600" dirty="0">
                <a:highlight>
                  <a:srgbClr val="FFFFFF"/>
                </a:highlight>
              </a:rPr>
              <a:t>Profession : ………………………………………………………………………</a:t>
            </a:r>
          </a:p>
          <a:p>
            <a:endParaRPr lang="fr-FR" sz="200" dirty="0">
              <a:highlight>
                <a:srgbClr val="FFFFFF"/>
              </a:highlight>
            </a:endParaRPr>
          </a:p>
          <a:p>
            <a:r>
              <a:rPr lang="fr-FR" sz="1600" dirty="0">
                <a:highlight>
                  <a:srgbClr val="FFFFFF"/>
                </a:highlight>
              </a:rPr>
              <a:t>Code Postal : …………………… Ville : …………………………………….</a:t>
            </a:r>
          </a:p>
          <a:p>
            <a:endParaRPr lang="fr-FR" sz="200" dirty="0">
              <a:highlight>
                <a:srgbClr val="FFFFFF"/>
              </a:highlight>
            </a:endParaRPr>
          </a:p>
          <a:p>
            <a:r>
              <a:rPr lang="fr-FR" sz="1600" dirty="0">
                <a:highlight>
                  <a:srgbClr val="FFFFFF"/>
                </a:highlight>
              </a:rPr>
              <a:t>Tél. : …….. /…….. / …….. / …….. /……..</a:t>
            </a:r>
          </a:p>
          <a:p>
            <a:endParaRPr lang="fr-FR" sz="100" dirty="0">
              <a:highlight>
                <a:srgbClr val="FFFFFF"/>
              </a:highlight>
            </a:endParaRPr>
          </a:p>
          <a:p>
            <a:endParaRPr lang="fr-FR" sz="200" dirty="0">
              <a:highlight>
                <a:srgbClr val="FFFFFF"/>
              </a:highlight>
            </a:endParaRPr>
          </a:p>
          <a:p>
            <a:r>
              <a:rPr lang="fr-FR" sz="1600" dirty="0">
                <a:highlight>
                  <a:srgbClr val="FFFFFF"/>
                </a:highlight>
              </a:rPr>
              <a:t>Adresse Mail : …………………………………………………………………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62441C7-B55E-178B-8411-3474E72B65C4}"/>
              </a:ext>
            </a:extLst>
          </p:cNvPr>
          <p:cNvSpPr txBox="1"/>
          <p:nvPr/>
        </p:nvSpPr>
        <p:spPr>
          <a:xfrm>
            <a:off x="3631419" y="1038941"/>
            <a:ext cx="34985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Toute inscription au club ne sera effective qu’après la remise du dossier entièrement complété</a:t>
            </a:r>
          </a:p>
          <a:p>
            <a:pPr algn="ctr"/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accompagné du règlement total de la cotisation »</a:t>
            </a:r>
            <a:endParaRPr lang="fr-FR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DA31226B-2E4E-31A3-69EB-AA32AC313A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128150"/>
              </p:ext>
            </p:extLst>
          </p:nvPr>
        </p:nvGraphicFramePr>
        <p:xfrm>
          <a:off x="89954" y="1731233"/>
          <a:ext cx="3541465" cy="14935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09561">
                  <a:extLst>
                    <a:ext uri="{9D8B030D-6E8A-4147-A177-3AD203B41FA5}">
                      <a16:colId xmlns:a16="http://schemas.microsoft.com/office/drawing/2014/main" val="480130950"/>
                    </a:ext>
                  </a:extLst>
                </a:gridCol>
                <a:gridCol w="1331904">
                  <a:extLst>
                    <a:ext uri="{9D8B030D-6E8A-4147-A177-3AD203B41FA5}">
                      <a16:colId xmlns:a16="http://schemas.microsoft.com/office/drawing/2014/main" val="1468756447"/>
                    </a:ext>
                  </a:extLst>
                </a:gridCol>
              </a:tblGrid>
              <a:tr h="33506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Licence</a:t>
                      </a:r>
                      <a:r>
                        <a:rPr lang="fr-FR" sz="1800" baseline="0" dirty="0">
                          <a:solidFill>
                            <a:schemeClr val="tx1"/>
                          </a:solidFill>
                        </a:rPr>
                        <a:t> FFF Joueur licencié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400482"/>
                  </a:ext>
                </a:extLst>
              </a:tr>
              <a:tr h="791484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fr-FR" sz="1600" dirty="0">
                          <a:highlight>
                            <a:srgbClr val="FFFFFF"/>
                          </a:highlight>
                        </a:rPr>
                        <a:t>Renouvellement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fr-FR" sz="1600" dirty="0">
                          <a:highlight>
                            <a:srgbClr val="FFFFFF"/>
                          </a:highlight>
                        </a:rPr>
                        <a:t>Nouveau</a:t>
                      </a:r>
                      <a:r>
                        <a:rPr lang="fr-FR" sz="1600" baseline="0" dirty="0">
                          <a:highlight>
                            <a:srgbClr val="FFFFFF"/>
                          </a:highlight>
                        </a:rPr>
                        <a:t> joueur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fr-FR" sz="1600" baseline="0" dirty="0">
                          <a:highlight>
                            <a:srgbClr val="FFFFFF"/>
                          </a:highlight>
                        </a:rPr>
                        <a:t>Mutation</a:t>
                      </a:r>
                      <a:endParaRPr lang="fr-FR" sz="1800" dirty="0">
                        <a:highlight>
                          <a:srgbClr val="FFFFFF"/>
                        </a:highligh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fr-FR" sz="4800" dirty="0"/>
                        <a:t>U</a:t>
                      </a:r>
                      <a:r>
                        <a:rPr lang="fr-FR" sz="2000" dirty="0">
                          <a:highlight>
                            <a:srgbClr val="FFFFFF"/>
                          </a:highlight>
                        </a:rPr>
                        <a:t>…….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7559698"/>
                  </a:ext>
                </a:extLst>
              </a:tr>
              <a:tr h="279218">
                <a:tc gridSpan="2">
                  <a:txBody>
                    <a:bodyPr/>
                    <a:lstStyle/>
                    <a:p>
                      <a:r>
                        <a:rPr lang="fr-FR" sz="1400" dirty="0"/>
                        <a:t>Ancien Club </a:t>
                      </a:r>
                      <a:r>
                        <a:rPr lang="fr-FR" sz="1400" dirty="0">
                          <a:highlight>
                            <a:srgbClr val="FFFFFF"/>
                          </a:highlight>
                        </a:rPr>
                        <a:t>:</a:t>
                      </a:r>
                      <a:endParaRPr lang="fr-FR" sz="800" dirty="0">
                        <a:solidFill>
                          <a:srgbClr val="66FF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491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69DF0806-AA67-A158-A780-A45F63DC660A}"/>
              </a:ext>
            </a:extLst>
          </p:cNvPr>
          <p:cNvSpPr txBox="1"/>
          <p:nvPr/>
        </p:nvSpPr>
        <p:spPr>
          <a:xfrm>
            <a:off x="2853813" y="200557"/>
            <a:ext cx="6762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DOSSIER D’INSCRIPTION SAISON 2024/2025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2FCBC5B-4BA8-3475-A6E0-84EAD42027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6912" y="5736727"/>
            <a:ext cx="6940316" cy="1106075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8353D343-DD13-F5C3-D88F-B1B263516039}"/>
              </a:ext>
            </a:extLst>
          </p:cNvPr>
          <p:cNvSpPr txBox="1"/>
          <p:nvPr/>
        </p:nvSpPr>
        <p:spPr>
          <a:xfrm>
            <a:off x="1653177" y="6100353"/>
            <a:ext cx="1547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A Compléter</a:t>
            </a:r>
          </a:p>
        </p:txBody>
      </p:sp>
      <p:sp>
        <p:nvSpPr>
          <p:cNvPr id="7" name="Légende : flèche vers la droite 6">
            <a:extLst>
              <a:ext uri="{FF2B5EF4-FFF2-40B4-BE49-F238E27FC236}">
                <a16:creationId xmlns:a16="http://schemas.microsoft.com/office/drawing/2014/main" id="{5CAF0607-57D9-8F2B-8C9B-1C5B9653DB13}"/>
              </a:ext>
            </a:extLst>
          </p:cNvPr>
          <p:cNvSpPr/>
          <p:nvPr/>
        </p:nvSpPr>
        <p:spPr>
          <a:xfrm>
            <a:off x="1597116" y="5924005"/>
            <a:ext cx="2377440" cy="731520"/>
          </a:xfrm>
          <a:prstGeom prst="rightArrowCallou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6F85BB0-57AD-C2E4-E433-050EF048C9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269" y="22489"/>
            <a:ext cx="1785694" cy="171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55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350148" y="617406"/>
            <a:ext cx="9419486" cy="8369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fait d’adhérer au club de l’ E.S CHARLY-VERNAISON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 implique la connaissance, l’acceptation et le respect de certaines règles »</a:t>
            </a:r>
            <a:endParaRPr lang="fr-FR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7561" y="2078173"/>
            <a:ext cx="5832000" cy="4329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fr-FR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J’autorise les personnes responsables du club à prendre les mesures nécessaires en cas d’accident ou d’incident survenu dans le cadre de la pratique du football.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Autorise d’effectuer les déplacements sportifs, entraînements ou sorties extra sportives à bord du véhicule personnel d’un membre du club ou parent accompagnateur et décline toute responsabilité de</a:t>
            </a:r>
            <a:r>
              <a:rPr lang="fr-FR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E.S.CHARLY-VERNAISON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en cas d’incident. 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Autorise, à titre gracieux, la diffusion de photographie, vidéos, article réalisées dans le cadre de la pratique du football et des manifestations organisées par </a:t>
            </a:r>
            <a:r>
              <a:rPr lang="fr-FR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E.S.CHARLY-VERNAISON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ou figure mon enfant ou moi même, dans nos supports d’informations.</a:t>
            </a:r>
          </a:p>
          <a:p>
            <a:pPr marL="342900" indent="-342900">
              <a:buFont typeface="+mj-lt"/>
              <a:buAutoNum type="arabicPeriod"/>
            </a:pP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Tout licencié ou membre du club a obligation de porter la tenue de </a:t>
            </a:r>
            <a:r>
              <a:rPr lang="fr-FR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E.S CHARLY-VERNAISON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. (Survêtement, short, chaussettes) lors des rencontres et tournois officiels.</a:t>
            </a:r>
          </a:p>
          <a:p>
            <a:pPr marL="342900" lvl="0" indent="-342900">
              <a:buFont typeface="+mj-lt"/>
              <a:buAutoNum type="arabicPeriod"/>
            </a:pP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fr-FR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E.S CHARLY-VERNAISON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décline toutes responsabilités pour les vols commis dans les locaux pendant les entrainements et matchs.</a:t>
            </a:r>
          </a:p>
          <a:p>
            <a:pPr marL="342900" lvl="0" indent="-342900">
              <a:buFont typeface="+mj-lt"/>
              <a:buAutoNum type="arabicPeriod"/>
            </a:pP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De respecter le règlement intérieur et les chartes joueurs et parents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96000" y="2078173"/>
            <a:ext cx="5832000" cy="261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fr-FR" sz="3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Participer à la Vie du Club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fr-FR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 cela vous avez la possibilité de vous investir sur :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ebdings" panose="05030102010509060703" pitchFamily="18" charset="2"/>
              <a:buChar char=""/>
            </a:pPr>
            <a:r>
              <a:rPr lang="fr-FR" sz="14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Aide au sportif : Dirigeants, accompagnateurs</a:t>
            </a:r>
            <a:endParaRPr lang="fr-FR" sz="1400" dirty="0">
              <a:highlight>
                <a:srgbClr val="FFFFFF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ebdings" panose="05030102010509060703" pitchFamily="18" charset="2"/>
              <a:buChar char=""/>
            </a:pPr>
            <a:r>
              <a:rPr lang="fr-FR" sz="14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Aide au secteur arbitral : arbitres</a:t>
            </a:r>
            <a:endParaRPr lang="fr-FR" sz="1400" dirty="0">
              <a:highlight>
                <a:srgbClr val="FFFFFF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ebdings" panose="05030102010509060703" pitchFamily="18" charset="2"/>
              <a:buChar char=""/>
            </a:pPr>
            <a:r>
              <a:rPr lang="fr-FR" sz="14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Aide au secteur festivités et manifestations </a:t>
            </a:r>
            <a:endParaRPr lang="fr-FR" sz="1400" dirty="0">
              <a:highlight>
                <a:srgbClr val="FFFFFF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ebdings" panose="05030102010509060703" pitchFamily="18" charset="2"/>
              <a:buChar char=""/>
            </a:pPr>
            <a:r>
              <a:rPr lang="fr-FR" sz="14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Aide au secteur partenariat : démarche, sponsor</a:t>
            </a:r>
            <a:endParaRPr lang="fr-FR" sz="1400" dirty="0">
              <a:highlight>
                <a:srgbClr val="FFFFFF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ebdings" panose="05030102010509060703" pitchFamily="18" charset="2"/>
              <a:buChar char=""/>
            </a:pPr>
            <a:r>
              <a:rPr lang="fr-FR" sz="14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Aide au secteur communication : Photos, plaquette, site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1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Cochez la ou les cases de votre choix (Licence dirigeant(e) obligatoire « gratuite »)</a:t>
            </a:r>
            <a:endParaRPr lang="fr-FR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202441" y="4950433"/>
            <a:ext cx="5832000" cy="1290161"/>
          </a:xfrm>
          <a:prstGeom prst="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b="1" i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Signature du licencié ou de son responsable légal et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b="1" i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date précédée de la mention manuscrite « lu et approuvé »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fr-FR" sz="1100" b="1" i="1" u="sng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fr-FR" sz="500" b="1" i="1" u="sng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fr-FR" sz="400" b="1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46F85BB0-57AD-C2E4-E433-050EF048C9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561" y="149026"/>
            <a:ext cx="1800702" cy="172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8368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480</Words>
  <Application>Microsoft Office PowerPoint</Application>
  <PresentationFormat>Grand écran</PresentationFormat>
  <Paragraphs>81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Webdings</vt:lpstr>
      <vt:lpstr>Wingdings</vt:lpstr>
      <vt:lpstr>Thème Office</vt:lpstr>
      <vt:lpstr>Présentation PowerPoint</vt:lpstr>
      <vt:lpstr>Présentation PowerPoint</vt:lpstr>
    </vt:vector>
  </TitlesOfParts>
  <Company>JTEKT European Operations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SAUCILLON Patrick</dc:creator>
  <cp:lastModifiedBy>Patrick Saucillon</cp:lastModifiedBy>
  <cp:revision>164</cp:revision>
  <cp:lastPrinted>2022-08-23T13:15:28Z</cp:lastPrinted>
  <dcterms:created xsi:type="dcterms:W3CDTF">2018-03-05T10:07:46Z</dcterms:created>
  <dcterms:modified xsi:type="dcterms:W3CDTF">2024-04-26T12:05:35Z</dcterms:modified>
</cp:coreProperties>
</file>